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72" r:id="rId7"/>
    <p:sldId id="273" r:id="rId8"/>
    <p:sldId id="267" r:id="rId9"/>
    <p:sldId id="266" r:id="rId10"/>
    <p:sldId id="276" r:id="rId11"/>
    <p:sldId id="277" r:id="rId12"/>
    <p:sldId id="274" r:id="rId13"/>
    <p:sldId id="275" r:id="rId14"/>
    <p:sldId id="278" r:id="rId15"/>
    <p:sldId id="279" r:id="rId16"/>
    <p:sldId id="268" r:id="rId17"/>
    <p:sldId id="261" r:id="rId18"/>
    <p:sldId id="280" r:id="rId19"/>
    <p:sldId id="271" r:id="rId20"/>
    <p:sldId id="270" r:id="rId21"/>
    <p:sldId id="281" r:id="rId22"/>
    <p:sldId id="282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D1829-E125-629A-3983-6A4C7C9E5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E35D91-889F-A12E-9AF4-62360A056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2F4C7F-4358-BF5A-EA01-91EE725AC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D239-4EC7-4AF6-A766-7FA6A4AADA66}" type="datetimeFigureOut">
              <a:rPr lang="pt-BR" smtClean="0"/>
              <a:t>19/05/2024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E31FC1-0895-E39F-DEB2-05AD79FAC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27B42E-F926-B38B-9A56-9808FB981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A46C-A0E0-4F6A-AC9B-63AC90DA4C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8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7303C-17F4-2A4F-FD06-2581FE16B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381C7FF-64DB-626C-A9F6-8B2ED6A44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9445C7-7D5F-FEF7-528C-5BDA889BE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D239-4EC7-4AF6-A766-7FA6A4AADA66}" type="datetimeFigureOut">
              <a:rPr lang="pt-BR" smtClean="0"/>
              <a:t>19/05/2024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3DB0CC-F89A-3B31-F823-223DAEEB2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AFCFF9-FB8E-6144-9592-FF201E7AF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A46C-A0E0-4F6A-AC9B-63AC90DA4C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388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8E0FCA-A287-FCA5-3B37-3DA93B10A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59A08C2-28EF-0DCC-DF8E-0B4DF34A5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5C9A90-E782-7DD0-CF2E-6FA59B4B4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D239-4EC7-4AF6-A766-7FA6A4AADA66}" type="datetimeFigureOut">
              <a:rPr lang="pt-BR" smtClean="0"/>
              <a:t>19/05/2024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97A0EA-96BC-12CD-06C7-A3891928C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25187C-667E-3EF1-A33A-6D123B358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A46C-A0E0-4F6A-AC9B-63AC90DA4C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232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A2D6A1-6430-2157-2050-F80285E93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DB0966-7897-192D-03E7-9865E7020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1CBB98-9502-6723-052E-4702C559C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D239-4EC7-4AF6-A766-7FA6A4AADA66}" type="datetimeFigureOut">
              <a:rPr lang="pt-BR" smtClean="0"/>
              <a:t>19/05/2024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669948-47DE-FE48-4CCD-3E272092C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60337F-3308-E915-34C6-8DFBCAAC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A46C-A0E0-4F6A-AC9B-63AC90DA4C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20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28005-C895-B171-1E8B-4C4559A80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94D2F5-BF7F-3FE2-C4B2-1AC3CE80F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A61594-C36F-A989-A24D-221E53F6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D239-4EC7-4AF6-A766-7FA6A4AADA66}" type="datetimeFigureOut">
              <a:rPr lang="pt-BR" smtClean="0"/>
              <a:t>19/05/2024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40A5B3-A618-A553-FFA4-B4F6C9399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DB64AC-005E-C008-0376-B69E8FC9D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A46C-A0E0-4F6A-AC9B-63AC90DA4C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09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C2E5C2-CC84-60B3-78C3-873CA915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ABDA95-5F4F-C097-0B73-5C1581F4C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CCDA78B-2A44-D2D9-73DF-B5AFED248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5D5E2-7C03-7B13-9286-A2E2B083B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D239-4EC7-4AF6-A766-7FA6A4AADA66}" type="datetimeFigureOut">
              <a:rPr lang="pt-BR" smtClean="0"/>
              <a:t>19/05/2024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F8D353-BCEA-2611-31DE-43814E8D2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14772C6-F9C1-085A-130F-228128A2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A46C-A0E0-4F6A-AC9B-63AC90DA4C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26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88C041-29C5-FA53-AEC7-D74267FDF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4C375F-88B5-731C-B5AB-548E86640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592D8D3-935C-6A57-7842-2F301ACEE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583648F-E883-6F3F-EF9A-F8E316988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A5B1180-D20F-26CC-3BAF-4873E9674A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D7EC96E-BCF1-AC23-9C50-F38D5E077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D239-4EC7-4AF6-A766-7FA6A4AADA66}" type="datetimeFigureOut">
              <a:rPr lang="pt-BR" smtClean="0"/>
              <a:t>19/05/2024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4CB68FF-C661-3427-26E1-26882B2D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AFB5CB1-C6C9-A7F1-DA66-AC8E9CB4A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A46C-A0E0-4F6A-AC9B-63AC90DA4C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97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11610-49C5-AF9C-EF8E-E188E307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4CC42D0-FC61-B9E5-5C0B-52E3AE4FE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D239-4EC7-4AF6-A766-7FA6A4AADA66}" type="datetimeFigureOut">
              <a:rPr lang="pt-BR" smtClean="0"/>
              <a:t>19/05/2024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05D6AAD-1B43-9618-9B16-3C255EF21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5CF5F8B-5E7A-D58D-BB8E-AD6C0FCAA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A46C-A0E0-4F6A-AC9B-63AC90DA4C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24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6DE2E23-7319-10F0-9954-56B7B6D1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D239-4EC7-4AF6-A766-7FA6A4AADA66}" type="datetimeFigureOut">
              <a:rPr lang="pt-BR" smtClean="0"/>
              <a:t>19/05/2024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B2706D5-7F07-018C-ED22-A30F0766D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359538E-5B4D-895A-DBB4-79D84F85E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A46C-A0E0-4F6A-AC9B-63AC90DA4C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57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D9FD5E-616B-3CCE-8DF5-4A5F79452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21B0D0-8885-2F1A-B70E-FADE531A6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F5DCD2-108A-055B-3D51-BD2EEC33A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D8BCF75-8B6A-D194-8B8A-D7825DB40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D239-4EC7-4AF6-A766-7FA6A4AADA66}" type="datetimeFigureOut">
              <a:rPr lang="pt-BR" smtClean="0"/>
              <a:t>19/05/2024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634130-FBDB-19F1-45B2-2B08DD35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DD7C9C2-8F12-CF1A-6291-8B5B4E2F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A46C-A0E0-4F6A-AC9B-63AC90DA4C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52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79BA1-B8A1-CE82-8218-AEFB41B2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92BDB90-96F1-A19F-375C-43719BA8F2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5C700AC-A1DD-D1DD-6F5F-0AD0243D6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7245E45-84AA-1ADE-C238-B625F5096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D239-4EC7-4AF6-A766-7FA6A4AADA66}" type="datetimeFigureOut">
              <a:rPr lang="pt-BR" smtClean="0"/>
              <a:t>19/05/2024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75347B-2108-0451-4172-B68BD029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465C2B-F51C-1816-9C1F-90845AF5C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A46C-A0E0-4F6A-AC9B-63AC90DA4C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50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C1315CE-E444-659E-A999-CD5788427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8BFA76-3E40-4B25-B94B-898144AC2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97987B-7342-B561-B5C2-7FE0302FE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5FD239-4EC7-4AF6-A766-7FA6A4AADA66}" type="datetimeFigureOut">
              <a:rPr lang="pt-BR" smtClean="0"/>
              <a:t>19/05/2024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4740D6-D1EE-4654-F33C-1BE1AF36D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BAE269-5801-1DF0-B698-5317830F3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F0A46C-A0E0-4F6A-AC9B-63AC90DA4C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01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FE9EE5-7894-19E6-525C-BD263ECEC2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ENEM – Fenômenos Ondulatórios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098158-5870-DD30-2C51-F8B25C5168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i="1" dirty="0"/>
              <a:t>Por: Judeu</a:t>
            </a:r>
          </a:p>
        </p:txBody>
      </p:sp>
    </p:spTree>
    <p:extLst>
      <p:ext uri="{BB962C8B-B14F-4D97-AF65-F5344CB8AC3E}">
        <p14:creationId xmlns:p14="http://schemas.microsoft.com/office/powerpoint/2010/main" val="3625027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799B7-408C-68F6-7001-FB069C47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350C42-822B-68C8-47D1-AF6452CDD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368478F-CA87-48ED-F47C-F3139C1F1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292" y="540574"/>
            <a:ext cx="5186150" cy="544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7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799B7-408C-68F6-7001-FB069C47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350C42-822B-68C8-47D1-AF6452CDD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0816EA4-2FBD-35CF-07A9-9D7C3A513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98" y="144933"/>
            <a:ext cx="11183444" cy="66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22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783447-2676-B6F7-6DF4-D72C17B26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32EC521-2095-6D15-761A-AC3EAD65C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C40BBC1-D051-9AA6-0A0F-BE3D8A97B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547" y="1850393"/>
            <a:ext cx="7003266" cy="193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43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799B7-408C-68F6-7001-FB069C47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350C42-822B-68C8-47D1-AF6452CDD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ABD4B5C-5414-7A6D-C537-DBD045DDE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662" y="241439"/>
            <a:ext cx="4563682" cy="625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7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783447-2676-B6F7-6DF4-D72C17B26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32EC521-2095-6D15-761A-AC3EAD65C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93D4CE8-A6DC-43B7-752A-9F2D84100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099" y="2014906"/>
            <a:ext cx="8352279" cy="18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10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799B7-408C-68F6-7001-FB069C47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350C42-822B-68C8-47D1-AF6452CDD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51687B5-2C68-5EEF-75BF-6907610A4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099" y="398626"/>
            <a:ext cx="7419680" cy="609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52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783447-2676-B6F7-6DF4-D72C17B26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32EC521-2095-6D15-761A-AC3EAD65C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EEE51F1-C18D-15C9-AC0B-18F234A87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067" y="1347655"/>
            <a:ext cx="5358587" cy="360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48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799B7-408C-68F6-7001-FB069C47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350C42-822B-68C8-47D1-AF6452CDD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8D7E3FD-523C-869D-2DAD-172DD8C49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76" y="365124"/>
            <a:ext cx="11376307" cy="523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5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799B7-408C-68F6-7001-FB069C47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350C42-822B-68C8-47D1-AF6452CDD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DA3D10A-E093-A9AA-AB41-430A1E9F1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83" y="286026"/>
            <a:ext cx="10948517" cy="613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13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783447-2676-B6F7-6DF4-D72C17B26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32EC521-2095-6D15-761A-AC3EAD65C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D1F8471-0175-2386-1CAE-48FDD6006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273" y="1371888"/>
            <a:ext cx="5485453" cy="362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76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783447-2676-B6F7-6DF4-D72C17B26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32EC521-2095-6D15-761A-AC3EAD65C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F76C534-85CF-5B90-845B-E461FF8E2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873" y="1926064"/>
            <a:ext cx="8939449" cy="207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34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799B7-408C-68F6-7001-FB069C47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350C42-822B-68C8-47D1-AF6452CDD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102EA57-F8DE-4306-1D6A-8B91BA0B9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379" y="172947"/>
            <a:ext cx="7721338" cy="651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34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799B7-408C-68F6-7001-FB069C47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350C42-822B-68C8-47D1-AF6452CDD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209BE58-FD07-9C0B-B99B-BBBDC3163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406" y="215986"/>
            <a:ext cx="4238707" cy="64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9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799B7-408C-68F6-7001-FB069C47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350C42-822B-68C8-47D1-AF6452CDD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03A1A35-B6EE-FDEF-FBDF-80D439A05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44" y="182562"/>
            <a:ext cx="10343823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799B7-408C-68F6-7001-FB069C47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350C42-822B-68C8-47D1-AF6452CDD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E887483-DEB0-85DA-6484-EF4863C26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10" y="257443"/>
            <a:ext cx="9328868" cy="60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90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783447-2676-B6F7-6DF4-D72C17B26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32EC521-2095-6D15-761A-AC3EAD65C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22A7575-C1AE-92B4-7B88-CFB7DA05E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883" y="2110889"/>
            <a:ext cx="8254234" cy="209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7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799B7-408C-68F6-7001-FB069C47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350C42-822B-68C8-47D1-AF6452CDD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2760500-3A6F-D5CD-3B20-7DF748B7A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217" y="633578"/>
            <a:ext cx="10123278" cy="554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6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783447-2676-B6F7-6DF4-D72C17B26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32EC521-2095-6D15-761A-AC3EAD65C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583934C-1FA0-C0DB-549D-E66C8A695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072" y="2292002"/>
            <a:ext cx="8508763" cy="164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00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799B7-408C-68F6-7001-FB069C47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350C42-822B-68C8-47D1-AF6452CDD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76CAE75-935B-80C3-653A-9FE84B9BE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473" y="178336"/>
            <a:ext cx="8541053" cy="631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74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783447-2676-B6F7-6DF4-D72C17B26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32EC521-2095-6D15-761A-AC3EAD65C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289613C-67F1-8A0A-0830-292E7FA0E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968" y="1904316"/>
            <a:ext cx="8789427" cy="23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799B7-408C-68F6-7001-FB069C47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350C42-822B-68C8-47D1-AF6452CDD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F6B3C0E-90EC-EEEA-0FC7-0A40B2F28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450" y="298371"/>
            <a:ext cx="4978760" cy="619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295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49</Words>
  <Application>Microsoft Office PowerPoint</Application>
  <PresentationFormat>Widescreen</PresentationFormat>
  <Paragraphs>44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Tema do Office</vt:lpstr>
      <vt:lpstr>ENEM – Fenômenos Ondulatórios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ENEM – Propriedades das Ondas</dc:title>
  <dc:creator>Rafael de Oliveira</dc:creator>
  <cp:lastModifiedBy>Rafael de Oliveira</cp:lastModifiedBy>
  <cp:revision>3</cp:revision>
  <dcterms:created xsi:type="dcterms:W3CDTF">2024-05-06T00:29:51Z</dcterms:created>
  <dcterms:modified xsi:type="dcterms:W3CDTF">2024-05-20T02:29:50Z</dcterms:modified>
</cp:coreProperties>
</file>