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74" r:id="rId5"/>
    <p:sldId id="275" r:id="rId6"/>
    <p:sldId id="278" r:id="rId7"/>
    <p:sldId id="279" r:id="rId8"/>
    <p:sldId id="268" r:id="rId9"/>
    <p:sldId id="261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D1829-E125-629A-3983-6A4C7C9E5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E35D91-889F-A12E-9AF4-62360A056F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B2F4C7F-4358-BF5A-EA01-91EE725A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E31FC1-0895-E39F-DEB2-05AD79FA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27B42E-F926-B38B-9A56-9808FB981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87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07303C-17F4-2A4F-FD06-2581FE16B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81C7FF-64DB-626C-A9F6-8B2ED6A447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9445C7-7D5F-FEF7-528C-5BDA889BE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3DB0CC-F89A-3B31-F823-223DAEEB2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AFCFF9-FB8E-6144-9592-FF201E7AF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388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8E0FCA-A287-FCA5-3B37-3DA93B10A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59A08C2-28EF-0DCC-DF8E-0B4DF34A5A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C9A90-E782-7DD0-CF2E-6FA59B4B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97A0EA-96BC-12CD-06C7-A3891928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225187C-667E-3EF1-A33A-6D123B35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32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2D6A1-6430-2157-2050-F80285E93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DB0966-7897-192D-03E7-9865E70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D1CBB98-9502-6723-052E-4702C559C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669948-47DE-FE48-4CCD-3E272092C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60337F-3308-E915-34C6-8DFBCAACC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2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C28005-C895-B171-1E8B-4C4559A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394D2F5-BF7F-3FE2-C4B2-1AC3CE80F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61594-C36F-A989-A24D-221E53F6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40A5B3-A618-A553-FFA4-B4F6C939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2DB64AC-005E-C008-0376-B69E8FC9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09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C2E5C2-CC84-60B3-78C3-873CA9159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ABDA95-5F4F-C097-0B73-5C1581F4C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CDA78B-2A44-D2D9-73DF-B5AFED248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65D5E2-7C03-7B13-9286-A2E2B083B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F8D353-BCEA-2611-31DE-43814E8D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14772C6-F9C1-085A-130F-228128A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6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88C041-29C5-FA53-AEC7-D74267FD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4C375F-88B5-731C-B5AB-548E8664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92D8D3-935C-6A57-7842-2F301ACEE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83648F-E883-6F3F-EF9A-F8E3169885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A5B1180-D20F-26CC-3BAF-4873E9674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D7EC96E-BCF1-AC23-9C50-F38D5E07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CB68FF-C661-3427-26E1-26882B2D4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AFB5CB1-C6C9-A7F1-DA66-AC8E9CB4A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297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11610-49C5-AF9C-EF8E-E188E3079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CC42D0-FC61-B9E5-5C0B-52E3AE4F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5D6AAD-1B43-9618-9B16-3C255EF2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5CF5F8B-5E7A-D58D-BB8E-AD6C0FCAA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24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6DE2E23-7319-10F0-9954-56B7B6D11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2706D5-7F07-018C-ED22-A30F0766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59538E-5B4D-895A-DBB4-79D84F85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57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9FD5E-616B-3CCE-8DF5-4A5F79452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21B0D0-8885-2F1A-B70E-FADE531A6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1F5DCD2-108A-055B-3D51-BD2EEC33A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8BCF75-8B6A-D194-8B8A-D7825DB40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8634130-FBDB-19F1-45B2-2B08DD352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D7C9C2-8F12-CF1A-6291-8B5B4E2F7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2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479BA1-B8A1-CE82-8218-AEFB41B2A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92BDB90-96F1-A19F-375C-43719BA8F2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C700AC-A1DD-D1DD-6F5F-0AD0243D6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245E45-84AA-1ADE-C238-B625F5096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5347B-2108-0451-4172-B68BD029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465C2B-F51C-1816-9C1F-90845AF5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50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C1315CE-E444-659E-A999-CD5788427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8BFA76-3E40-4B25-B94B-898144AC2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7987B-7342-B561-B5C2-7FE0302FE9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5FD239-4EC7-4AF6-A766-7FA6A4AADA66}" type="datetimeFigureOut">
              <a:rPr lang="pt-BR" smtClean="0"/>
              <a:t>28/07/2024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4740D6-D1EE-4654-F33C-1BE1AF36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BAE269-5801-1DF0-B698-5317830F3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F0A46C-A0E0-4F6A-AC9B-63AC90DA4C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01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FE9EE5-7894-19E6-525C-BD263ECEC2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ENEM – Óptica da Visão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098158-5870-DD30-2C51-F8B25C516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i="1" dirty="0"/>
              <a:t>Por: Judeu</a:t>
            </a:r>
          </a:p>
        </p:txBody>
      </p:sp>
    </p:spTree>
    <p:extLst>
      <p:ext uri="{BB962C8B-B14F-4D97-AF65-F5344CB8AC3E}">
        <p14:creationId xmlns:p14="http://schemas.microsoft.com/office/powerpoint/2010/main" val="362502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2A7575-C1AE-92B4-7B88-CFB7DA05E7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883" y="2110889"/>
            <a:ext cx="8254234" cy="209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7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64DC8AC-E2F5-E435-FD31-F769A3CE68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587" y="681037"/>
            <a:ext cx="6618825" cy="535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86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C40BBC1-D051-9AA6-0A0F-BE3D8A97B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547" y="1850393"/>
            <a:ext cx="7003266" cy="193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43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6AD1C29-8A0E-68AF-1F0C-25839B8C8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057" y="238980"/>
            <a:ext cx="3846922" cy="6317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93D4CE8-A6DC-43B7-752A-9F2D84100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099" y="2014906"/>
            <a:ext cx="8352279" cy="1818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110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2F35420-7CE9-3486-70B8-4FD901BC49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5911" y="267162"/>
            <a:ext cx="7417074" cy="632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252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8783447-2676-B6F7-6DF4-D72C17B26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32EC521-2095-6D15-761A-AC3EAD65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EEE51F1-C18D-15C9-AC0B-18F234A87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067" y="1347655"/>
            <a:ext cx="5358587" cy="360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4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A799B7-408C-68F6-7001-FB069C47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350C42-822B-68C8-47D1-AF6452CDD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4CD3A15D-CA86-B474-F030-A5250E926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512" y="960117"/>
            <a:ext cx="5737767" cy="4696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95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</Words>
  <Application>Microsoft Office PowerPoint</Application>
  <PresentationFormat>Widescreen</PresentationFormat>
  <Paragraphs>18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do Office</vt:lpstr>
      <vt:lpstr>ENEM – Óptica da Visão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ENEM – Propriedades das Ondas</dc:title>
  <dc:creator>Rafael de Oliveira</dc:creator>
  <cp:lastModifiedBy>Rafael de Oliveira</cp:lastModifiedBy>
  <cp:revision>5</cp:revision>
  <dcterms:created xsi:type="dcterms:W3CDTF">2024-05-06T00:29:51Z</dcterms:created>
  <dcterms:modified xsi:type="dcterms:W3CDTF">2024-07-29T01:29:53Z</dcterms:modified>
</cp:coreProperties>
</file>