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74" r:id="rId5"/>
    <p:sldId id="275" r:id="rId6"/>
    <p:sldId id="278" r:id="rId7"/>
    <p:sldId id="279" r:id="rId8"/>
    <p:sldId id="268" r:id="rId9"/>
    <p:sldId id="261" r:id="rId10"/>
    <p:sldId id="271" r:id="rId11"/>
    <p:sldId id="270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11/08/2024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Quantidade de Movimento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D1F8471-0175-2386-1CAE-48FDD6006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273" y="1371888"/>
            <a:ext cx="5485453" cy="362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7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88781FD-CD36-068D-B3D2-AE775F964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855" y="166262"/>
            <a:ext cx="8136118" cy="652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2A7575-C1AE-92B4-7B88-CFB7DA05E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883" y="2110889"/>
            <a:ext cx="8254234" cy="20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7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2700009-AEC3-1144-E3D0-DDEE3D05F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205" y="300875"/>
            <a:ext cx="4212018" cy="625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8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C40BBC1-D051-9AA6-0A0F-BE3D8A97B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547" y="1850393"/>
            <a:ext cx="7003266" cy="193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4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48F3131-0912-9EDE-6578-434D48326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62" y="1319221"/>
            <a:ext cx="10629875" cy="356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1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2418027-8B1C-0FFD-7766-D85DDDAC7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893" y="486570"/>
            <a:ext cx="9426675" cy="58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52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EEE51F1-C18D-15C9-AC0B-18F234A8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067" y="1347655"/>
            <a:ext cx="5358587" cy="36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4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A238CF8-092C-13F0-5B77-7CE60E4E9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45" y="681037"/>
            <a:ext cx="9765941" cy="546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28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do Office</vt:lpstr>
      <vt:lpstr>ENEM – Quantidade de Movimento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6</cp:revision>
  <dcterms:created xsi:type="dcterms:W3CDTF">2024-05-06T00:29:51Z</dcterms:created>
  <dcterms:modified xsi:type="dcterms:W3CDTF">2024-08-12T01:06:55Z</dcterms:modified>
</cp:coreProperties>
</file>