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77" r:id="rId4"/>
    <p:sldId id="275" r:id="rId5"/>
    <p:sldId id="274" r:id="rId6"/>
    <p:sldId id="281" r:id="rId7"/>
    <p:sldId id="278" r:id="rId8"/>
    <p:sldId id="261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81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8D1829-E125-629A-3983-6A4C7C9E5E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4E35D91-889F-A12E-9AF4-62360A056F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B2F4C7F-4358-BF5A-EA01-91EE725AC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18/08/2024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0E31FC1-0895-E39F-DEB2-05AD79FAC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327B42E-F926-B38B-9A56-9808FB981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187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07303C-17F4-2A4F-FD06-2581FE16B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381C7FF-64DB-626C-A9F6-8B2ED6A447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19445C7-7D5F-FEF7-528C-5BDA889BE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18/08/2024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93DB0CC-F89A-3B31-F823-223DAEEB2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BAFCFF9-FB8E-6144-9592-FF201E7AF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3885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E8E0FCA-A287-FCA5-3B37-3DA93B10A9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59A08C2-28EF-0DCC-DF8E-0B4DF34A5A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05C9A90-E782-7DD0-CF2E-6FA59B4B4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18/08/2024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697A0EA-96BC-12CD-06C7-A3891928C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225187C-667E-3EF1-A33A-6D123B358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2320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A2D6A1-6430-2157-2050-F80285E93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ADB0966-7897-192D-03E7-9865E70203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D1CBB98-9502-6723-052E-4702C559C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18/08/2024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5669948-47DE-FE48-4CCD-3E272092C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D60337F-3308-E915-34C6-8DFBCAACC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8206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C28005-C895-B171-1E8B-4C4559A80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394D2F5-BF7F-3FE2-C4B2-1AC3CE80F7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2A61594-C36F-A989-A24D-221E53F66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18/08/2024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240A5B3-A618-A553-FFA4-B4F6C9399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2DB64AC-005E-C008-0376-B69E8FC9D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1099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C2E5C2-CC84-60B3-78C3-873CA91593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FABDA95-5F4F-C097-0B73-5C1581F4C9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CCDA78B-2A44-D2D9-73DF-B5AFED2481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865D5E2-7C03-7B13-9286-A2E2B083B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18/08/2024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EF8D353-BCEA-2611-31DE-43814E8D2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14772C6-F9C1-085A-130F-228128A28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0265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88C041-29C5-FA53-AEC7-D74267FDF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A4C375F-88B5-731C-B5AB-548E866406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592D8D3-935C-6A57-7842-2F301ACEE3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583648F-E883-6F3F-EF9A-F8E3169885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A5B1180-D20F-26CC-3BAF-4873E9674A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6D7EC96E-BCF1-AC23-9C50-F38D5E077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18/08/2024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54CB68FF-C661-3427-26E1-26882B2D4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6AFB5CB1-C6C9-A7F1-DA66-AC8E9CB4A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2971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411610-49C5-AF9C-EF8E-E188E30795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84CC42D0-FC61-B9E5-5C0B-52E3AE4FE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18/08/2024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505D6AAD-1B43-9618-9B16-3C255EF21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5CF5F8B-5E7A-D58D-BB8E-AD6C0FCAA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9241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46DE2E23-7319-10F0-9954-56B7B6D11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18/08/2024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B2706D5-7F07-018C-ED22-A30F0766D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359538E-5B4D-895A-DBB4-79D84F85E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7575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D9FD5E-616B-3CCE-8DF5-4A5F79452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721B0D0-8885-2F1A-B70E-FADE531A64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1F5DCD2-108A-055B-3D51-BD2EEC33A1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D8BCF75-8B6A-D194-8B8A-D7825DB40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18/08/2024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8634130-FBDB-19F1-45B2-2B08DD352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DD7C9C2-8F12-CF1A-6291-8B5B4E2F7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5263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479BA1-B8A1-CE82-8218-AEFB41B2A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692BDB90-96F1-A19F-375C-43719BA8F2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5C700AC-A1DD-D1DD-6F5F-0AD0243D68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7245E45-84AA-1ADE-C238-B625F5096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18/08/2024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F75347B-2108-0451-4172-B68BD0293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2465C2B-F51C-1816-9C1F-90845AF5C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1501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EC1315CE-E444-659E-A999-CD5788427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98BFA76-3E40-4B25-B94B-898144AC2A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797987B-7342-B561-B5C2-7FE0302FE9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5FD239-4EC7-4AF6-A766-7FA6A4AADA66}" type="datetimeFigureOut">
              <a:rPr lang="pt-BR" smtClean="0"/>
              <a:t>18/08/2024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34740D6-D1EE-4654-F33C-1BE1AF36D7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8BAE269-5801-1DF0-B698-5317830F37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2011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FE9EE5-7894-19E6-525C-BD263ECEC2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ENEM – Hidrostática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0098158-5870-DD30-2C51-F8B25C5168C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b="1" i="1" dirty="0"/>
              <a:t>Por: Judeu</a:t>
            </a:r>
          </a:p>
        </p:txBody>
      </p:sp>
    </p:spTree>
    <p:extLst>
      <p:ext uri="{BB962C8B-B14F-4D97-AF65-F5344CB8AC3E}">
        <p14:creationId xmlns:p14="http://schemas.microsoft.com/office/powerpoint/2010/main" val="3625027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8783447-2676-B6F7-6DF4-D72C17B26D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832EC521-2095-6D15-761A-AC3EAD65C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9289613C-67F1-8A0A-0830-292E7FA0EA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8968" y="1904316"/>
            <a:ext cx="8789427" cy="2300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95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A799B7-408C-68F6-7001-FB069C47B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350C42-822B-68C8-47D1-AF6452CDDF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53906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656C8D18-ACE7-BE63-F723-D36A2571C0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6235" y="365125"/>
            <a:ext cx="8799530" cy="5767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8022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A799B7-408C-68F6-7001-FB069C47B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350C42-822B-68C8-47D1-AF6452CDD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67DCEF45-F7F0-70FA-08CA-C9FB246D79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579176"/>
            <a:ext cx="9374566" cy="5431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6774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8783447-2676-B6F7-6DF4-D72C17B26D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832EC521-2095-6D15-761A-AC3EAD65C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DC40BBC1-D051-9AA6-0A0F-BE3D8A97BA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2547" y="1850393"/>
            <a:ext cx="7003266" cy="1930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50430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A799B7-408C-68F6-7001-FB069C47B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350C42-822B-68C8-47D1-AF6452CDD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61FE6655-0E5D-1DC2-35B7-ED5AB3FC7E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129" y="681037"/>
            <a:ext cx="11296491" cy="4616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09182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8783447-2676-B6F7-6DF4-D72C17B26D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832EC521-2095-6D15-761A-AC3EAD65C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093D4CE8-A6DC-43B7-752A-9F2D841007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8099" y="2014906"/>
            <a:ext cx="8352279" cy="1818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51103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A799B7-408C-68F6-7001-FB069C47B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350C42-822B-68C8-47D1-AF6452CDD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F5384726-EAE0-3538-5EE5-C3F7EE16C9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9484" y="493354"/>
            <a:ext cx="6519992" cy="5683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4958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20</Words>
  <Application>Microsoft Office PowerPoint</Application>
  <PresentationFormat>Widescreen</PresentationFormat>
  <Paragraphs>16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Tema do Office</vt:lpstr>
      <vt:lpstr>ENEM – Hidrostática</vt:lpstr>
      <vt:lpstr> </vt:lpstr>
      <vt:lpstr> </vt:lpstr>
      <vt:lpstr> </vt:lpstr>
      <vt:lpstr> </vt:lpstr>
      <vt:lpstr> </vt:lpstr>
      <vt:lpstr> 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ENEM – Propriedades das Ondas</dc:title>
  <dc:creator>Rafael de Oliveira</dc:creator>
  <cp:lastModifiedBy>Rafael de Oliveira</cp:lastModifiedBy>
  <cp:revision>8</cp:revision>
  <dcterms:created xsi:type="dcterms:W3CDTF">2024-05-06T00:29:51Z</dcterms:created>
  <dcterms:modified xsi:type="dcterms:W3CDTF">2024-08-19T02:27:31Z</dcterms:modified>
</cp:coreProperties>
</file>